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24660225" cy="43848338"/>
  <p:notesSz cx="6858000" cy="9144000"/>
  <p:embeddedFontLst>
    <p:embeddedFont>
      <p:font typeface="Jost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hmQ1/uK0sKp55hGKtvfqL/WKSZ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24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4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Paula Grufi" userId="815935d1-82a7-47d9-a4fc-45412639aeb2" providerId="ADAL" clId="{7A5FC388-08F1-467D-B30C-93D1BDB74636}"/>
    <pc:docChg chg="delSld">
      <pc:chgData name="Ana Paula Grufi" userId="815935d1-82a7-47d9-a4fc-45412639aeb2" providerId="ADAL" clId="{7A5FC388-08F1-467D-B30C-93D1BDB74636}" dt="2024-02-05T13:55:54.630" v="1" actId="2696"/>
      <pc:docMkLst>
        <pc:docMk/>
      </pc:docMkLst>
      <pc:sldChg chg="del">
        <pc:chgData name="Ana Paula Grufi" userId="815935d1-82a7-47d9-a4fc-45412639aeb2" providerId="ADAL" clId="{7A5FC388-08F1-467D-B30C-93D1BDB74636}" dt="2024-02-05T13:55:52.776" v="0" actId="2696"/>
        <pc:sldMkLst>
          <pc:docMk/>
          <pc:sldMk cId="0" sldId="256"/>
        </pc:sldMkLst>
      </pc:sldChg>
      <pc:sldChg chg="del">
        <pc:chgData name="Ana Paula Grufi" userId="815935d1-82a7-47d9-a4fc-45412639aeb2" providerId="ADAL" clId="{7A5FC388-08F1-467D-B30C-93D1BDB74636}" dt="2024-02-05T13:55:54.630" v="1" actId="2696"/>
        <pc:sldMkLst>
          <pc:docMk/>
          <pc:sldMk cId="0" sldId="257"/>
        </pc:sldMkLst>
      </pc:sldChg>
      <pc:sldMasterChg chg="delSldLayout">
        <pc:chgData name="Ana Paula Grufi" userId="815935d1-82a7-47d9-a4fc-45412639aeb2" providerId="ADAL" clId="{7A5FC388-08F1-467D-B30C-93D1BDB74636}" dt="2024-02-05T13:55:52.776" v="0" actId="2696"/>
        <pc:sldMasterMkLst>
          <pc:docMk/>
          <pc:sldMasterMk cId="0" sldId="2147483648"/>
        </pc:sldMasterMkLst>
        <pc:sldLayoutChg chg="del">
          <pc:chgData name="Ana Paula Grufi" userId="815935d1-82a7-47d9-a4fc-45412639aeb2" providerId="ADAL" clId="{7A5FC388-08F1-467D-B30C-93D1BDB74636}" dt="2024-02-05T13:55:52.776" v="0" actId="2696"/>
          <pc:sldLayoutMkLst>
            <pc:docMk/>
            <pc:sldMasterMk cId="0" sldId="2147483648"/>
            <pc:sldLayoutMk cId="0" sldId="214748364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eff18c89a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7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eff18c89a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1849517" y="7176108"/>
            <a:ext cx="20961191" cy="1526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181"/>
              <a:buFont typeface="Calibri"/>
              <a:buNone/>
              <a:defRPr sz="1618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3082528" y="23030531"/>
            <a:ext cx="18495169" cy="10586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697"/>
              </a:spcBef>
              <a:spcAft>
                <a:spcPts val="0"/>
              </a:spcAft>
              <a:buClr>
                <a:schemeClr val="dk1"/>
              </a:buClr>
              <a:buSzPts val="6473"/>
              <a:buNone/>
              <a:defRPr sz="6473"/>
            </a:lvl1pPr>
            <a:lvl2pPr lvl="1" algn="ctr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5394"/>
              <a:buNone/>
              <a:defRPr sz="5394"/>
            </a:lvl2pPr>
            <a:lvl3pPr lvl="2" algn="ctr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854"/>
              <a:buNone/>
              <a:defRPr sz="4854"/>
            </a:lvl3pPr>
            <a:lvl4pPr lvl="3" algn="ctr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315"/>
              <a:buNone/>
              <a:defRPr sz="4315"/>
            </a:lvl4pPr>
            <a:lvl5pPr lvl="4" algn="ctr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315"/>
              <a:buNone/>
              <a:defRPr sz="4315"/>
            </a:lvl5pPr>
            <a:lvl6pPr lvl="5" algn="ctr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315"/>
              <a:buNone/>
              <a:defRPr sz="4315"/>
            </a:lvl6pPr>
            <a:lvl7pPr lvl="6" algn="ctr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315"/>
              <a:buNone/>
              <a:defRPr sz="4315"/>
            </a:lvl7pPr>
            <a:lvl8pPr lvl="7" algn="ctr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315"/>
              <a:buNone/>
              <a:defRPr sz="4315"/>
            </a:lvl8pPr>
            <a:lvl9pPr lvl="8" algn="ctr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315"/>
              <a:buNone/>
              <a:defRPr sz="4315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1695390" y="40640923"/>
            <a:ext cx="5548551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8168700" y="40640923"/>
            <a:ext cx="8322826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7416284" y="40640923"/>
            <a:ext cx="5548551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 rot="5400000">
            <a:off x="1726435" y="18255558"/>
            <a:ext cx="37159440" cy="531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body" idx="1"/>
          </p:nvPr>
        </p:nvSpPr>
        <p:spPr>
          <a:xfrm rot="5400000">
            <a:off x="-9062413" y="13092323"/>
            <a:ext cx="37159440" cy="15643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6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dt" idx="10"/>
          </p:nvPr>
        </p:nvSpPr>
        <p:spPr>
          <a:xfrm>
            <a:off x="1695390" y="40640923"/>
            <a:ext cx="5548551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ftr" idx="11"/>
          </p:nvPr>
        </p:nvSpPr>
        <p:spPr>
          <a:xfrm>
            <a:off x="8168700" y="40640923"/>
            <a:ext cx="8322826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ldNum" idx="12"/>
          </p:nvPr>
        </p:nvSpPr>
        <p:spPr>
          <a:xfrm>
            <a:off x="17416284" y="40640923"/>
            <a:ext cx="5548551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1695391" y="2334527"/>
            <a:ext cx="21269444" cy="8475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1695391" y="11672590"/>
            <a:ext cx="21269444" cy="27821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6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dt" idx="10"/>
          </p:nvPr>
        </p:nvSpPr>
        <p:spPr>
          <a:xfrm>
            <a:off x="1695390" y="40640923"/>
            <a:ext cx="5548551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8168700" y="40640923"/>
            <a:ext cx="8322826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17416284" y="40640923"/>
            <a:ext cx="5548551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1695391" y="2334527"/>
            <a:ext cx="21269444" cy="8475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1695390" y="11672590"/>
            <a:ext cx="10480596" cy="27821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6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12484239" y="11672590"/>
            <a:ext cx="10480596" cy="27821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6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1695390" y="40640923"/>
            <a:ext cx="5548551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8168700" y="40640923"/>
            <a:ext cx="8322826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17416284" y="40640923"/>
            <a:ext cx="5548551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1698602" y="2334527"/>
            <a:ext cx="21269444" cy="8475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1698605" y="10748936"/>
            <a:ext cx="10432429" cy="5267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697"/>
              </a:spcBef>
              <a:spcAft>
                <a:spcPts val="0"/>
              </a:spcAft>
              <a:buClr>
                <a:schemeClr val="dk1"/>
              </a:buClr>
              <a:buSzPts val="6473"/>
              <a:buNone/>
              <a:defRPr sz="6473" b="1"/>
            </a:lvl1pPr>
            <a:lvl2pPr marL="914400" lvl="1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5394"/>
              <a:buNone/>
              <a:defRPr sz="5394" b="1"/>
            </a:lvl2pPr>
            <a:lvl3pPr marL="1371600" lvl="2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854"/>
              <a:buNone/>
              <a:defRPr sz="4854" b="1"/>
            </a:lvl3pPr>
            <a:lvl4pPr marL="1828800" lvl="3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315"/>
              <a:buNone/>
              <a:defRPr sz="4315" b="1"/>
            </a:lvl4pPr>
            <a:lvl5pPr marL="2286000" lvl="4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315"/>
              <a:buNone/>
              <a:defRPr sz="4315" b="1"/>
            </a:lvl5pPr>
            <a:lvl6pPr marL="2743200" lvl="5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315"/>
              <a:buNone/>
              <a:defRPr sz="4315" b="1"/>
            </a:lvl6pPr>
            <a:lvl7pPr marL="3200400" lvl="6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315"/>
              <a:buNone/>
              <a:defRPr sz="4315" b="1"/>
            </a:lvl7pPr>
            <a:lvl8pPr marL="3657600" lvl="7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315"/>
              <a:buNone/>
              <a:defRPr sz="4315" b="1"/>
            </a:lvl8pPr>
            <a:lvl9pPr marL="4114800" lvl="8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315"/>
              <a:buNone/>
              <a:defRPr sz="4315" b="1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1698605" y="16016823"/>
            <a:ext cx="10432429" cy="23558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6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3"/>
          </p:nvPr>
        </p:nvSpPr>
        <p:spPr>
          <a:xfrm>
            <a:off x="12484240" y="10748936"/>
            <a:ext cx="10483808" cy="5267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697"/>
              </a:spcBef>
              <a:spcAft>
                <a:spcPts val="0"/>
              </a:spcAft>
              <a:buClr>
                <a:schemeClr val="dk1"/>
              </a:buClr>
              <a:buSzPts val="6473"/>
              <a:buNone/>
              <a:defRPr sz="6473" b="1"/>
            </a:lvl1pPr>
            <a:lvl2pPr marL="914400" lvl="1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5394"/>
              <a:buNone/>
              <a:defRPr sz="5394" b="1"/>
            </a:lvl2pPr>
            <a:lvl3pPr marL="1371600" lvl="2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854"/>
              <a:buNone/>
              <a:defRPr sz="4854" b="1"/>
            </a:lvl3pPr>
            <a:lvl4pPr marL="1828800" lvl="3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315"/>
              <a:buNone/>
              <a:defRPr sz="4315" b="1"/>
            </a:lvl4pPr>
            <a:lvl5pPr marL="2286000" lvl="4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315"/>
              <a:buNone/>
              <a:defRPr sz="4315" b="1"/>
            </a:lvl5pPr>
            <a:lvl6pPr marL="2743200" lvl="5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315"/>
              <a:buNone/>
              <a:defRPr sz="4315" b="1"/>
            </a:lvl6pPr>
            <a:lvl7pPr marL="3200400" lvl="6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315"/>
              <a:buNone/>
              <a:defRPr sz="4315" b="1"/>
            </a:lvl7pPr>
            <a:lvl8pPr marL="3657600" lvl="7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315"/>
              <a:buNone/>
              <a:defRPr sz="4315" b="1"/>
            </a:lvl8pPr>
            <a:lvl9pPr marL="4114800" lvl="8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315"/>
              <a:buNone/>
              <a:defRPr sz="4315" b="1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4"/>
          </p:nvPr>
        </p:nvSpPr>
        <p:spPr>
          <a:xfrm>
            <a:off x="12484240" y="16016823"/>
            <a:ext cx="10483808" cy="23558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6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1695390" y="40640923"/>
            <a:ext cx="5548551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8168700" y="40640923"/>
            <a:ext cx="8322826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17416284" y="40640923"/>
            <a:ext cx="5548551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1695391" y="2334527"/>
            <a:ext cx="21269444" cy="8475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1695390" y="40640923"/>
            <a:ext cx="5548551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8168700" y="40640923"/>
            <a:ext cx="8322826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17416284" y="40640923"/>
            <a:ext cx="5548551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dt" idx="10"/>
          </p:nvPr>
        </p:nvSpPr>
        <p:spPr>
          <a:xfrm>
            <a:off x="1695390" y="40640923"/>
            <a:ext cx="5548551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8168700" y="40640923"/>
            <a:ext cx="8322826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17416284" y="40640923"/>
            <a:ext cx="5548551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title"/>
          </p:nvPr>
        </p:nvSpPr>
        <p:spPr>
          <a:xfrm>
            <a:off x="1698603" y="2923222"/>
            <a:ext cx="7953564" cy="10231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630"/>
              <a:buFont typeface="Calibri"/>
              <a:buNone/>
              <a:defRPr sz="863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10483808" y="6313358"/>
            <a:ext cx="12484239" cy="31160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776605" algn="l">
              <a:lnSpc>
                <a:spcPct val="90000"/>
              </a:lnSpc>
              <a:spcBef>
                <a:spcPts val="2697"/>
              </a:spcBef>
              <a:spcAft>
                <a:spcPts val="0"/>
              </a:spcAft>
              <a:buClr>
                <a:schemeClr val="dk1"/>
              </a:buClr>
              <a:buSzPts val="8630"/>
              <a:buChar char="•"/>
              <a:defRPr sz="8630"/>
            </a:lvl1pPr>
            <a:lvl2pPr marL="914400" lvl="1" indent="-708088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7551"/>
              <a:buChar char="•"/>
              <a:defRPr sz="7551"/>
            </a:lvl2pPr>
            <a:lvl3pPr marL="1371600" lvl="2" indent="-639635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6473"/>
              <a:buChar char="•"/>
              <a:defRPr sz="6473"/>
            </a:lvl3pPr>
            <a:lvl4pPr marL="1828800" lvl="3" indent="-571119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5394"/>
              <a:buChar char="•"/>
              <a:defRPr sz="5394"/>
            </a:lvl4pPr>
            <a:lvl5pPr marL="2286000" lvl="4" indent="-571119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5394"/>
              <a:buChar char="•"/>
              <a:defRPr sz="5394"/>
            </a:lvl5pPr>
            <a:lvl6pPr marL="2743200" lvl="5" indent="-571119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5394"/>
              <a:buChar char="•"/>
              <a:defRPr sz="5394"/>
            </a:lvl6pPr>
            <a:lvl7pPr marL="3200400" lvl="6" indent="-571119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5394"/>
              <a:buChar char="•"/>
              <a:defRPr sz="5394"/>
            </a:lvl7pPr>
            <a:lvl8pPr marL="3657600" lvl="7" indent="-571119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5394"/>
              <a:buChar char="•"/>
              <a:defRPr sz="5394"/>
            </a:lvl8pPr>
            <a:lvl9pPr marL="4114800" lvl="8" indent="-571119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5394"/>
              <a:buChar char="•"/>
              <a:defRPr sz="5394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1698603" y="13154501"/>
            <a:ext cx="7953564" cy="24370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697"/>
              </a:spcBef>
              <a:spcAft>
                <a:spcPts val="0"/>
              </a:spcAft>
              <a:buClr>
                <a:schemeClr val="dk1"/>
              </a:buClr>
              <a:buSzPts val="4315"/>
              <a:buNone/>
              <a:defRPr sz="4315"/>
            </a:lvl1pPr>
            <a:lvl2pPr marL="914400" lvl="1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3776"/>
              <a:buNone/>
              <a:defRPr sz="3775"/>
            </a:lvl2pPr>
            <a:lvl3pPr marL="1371600" lvl="2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3236"/>
              <a:buNone/>
              <a:defRPr sz="3236"/>
            </a:lvl3pPr>
            <a:lvl4pPr marL="1828800" lvl="3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2697"/>
              <a:buNone/>
              <a:defRPr sz="2697"/>
            </a:lvl4pPr>
            <a:lvl5pPr marL="2286000" lvl="4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2697"/>
              <a:buNone/>
              <a:defRPr sz="2697"/>
            </a:lvl5pPr>
            <a:lvl6pPr marL="2743200" lvl="5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2697"/>
              <a:buNone/>
              <a:defRPr sz="2697"/>
            </a:lvl6pPr>
            <a:lvl7pPr marL="3200400" lvl="6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2697"/>
              <a:buNone/>
              <a:defRPr sz="2697"/>
            </a:lvl7pPr>
            <a:lvl8pPr marL="3657600" lvl="7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2697"/>
              <a:buNone/>
              <a:defRPr sz="2697"/>
            </a:lvl8pPr>
            <a:lvl9pPr marL="4114800" lvl="8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2697"/>
              <a:buNone/>
              <a:defRPr sz="2697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dt" idx="10"/>
          </p:nvPr>
        </p:nvSpPr>
        <p:spPr>
          <a:xfrm>
            <a:off x="1695390" y="40640923"/>
            <a:ext cx="5548551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8168700" y="40640923"/>
            <a:ext cx="8322826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17416284" y="40640923"/>
            <a:ext cx="5548551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1698603" y="2923222"/>
            <a:ext cx="7953564" cy="10231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630"/>
              <a:buFont typeface="Calibri"/>
              <a:buNone/>
              <a:defRPr sz="863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>
            <a:spLocks noGrp="1"/>
          </p:cNvSpPr>
          <p:nvPr>
            <p:ph type="pic" idx="2"/>
          </p:nvPr>
        </p:nvSpPr>
        <p:spPr>
          <a:xfrm>
            <a:off x="10483808" y="6313358"/>
            <a:ext cx="12484239" cy="3116074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1698603" y="13154501"/>
            <a:ext cx="7953564" cy="24370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697"/>
              </a:spcBef>
              <a:spcAft>
                <a:spcPts val="0"/>
              </a:spcAft>
              <a:buClr>
                <a:schemeClr val="dk1"/>
              </a:buClr>
              <a:buSzPts val="4315"/>
              <a:buNone/>
              <a:defRPr sz="4315"/>
            </a:lvl1pPr>
            <a:lvl2pPr marL="914400" lvl="1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3776"/>
              <a:buNone/>
              <a:defRPr sz="3775"/>
            </a:lvl2pPr>
            <a:lvl3pPr marL="1371600" lvl="2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3236"/>
              <a:buNone/>
              <a:defRPr sz="3236"/>
            </a:lvl3pPr>
            <a:lvl4pPr marL="1828800" lvl="3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2697"/>
              <a:buNone/>
              <a:defRPr sz="2697"/>
            </a:lvl4pPr>
            <a:lvl5pPr marL="2286000" lvl="4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2697"/>
              <a:buNone/>
              <a:defRPr sz="2697"/>
            </a:lvl5pPr>
            <a:lvl6pPr marL="2743200" lvl="5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2697"/>
              <a:buNone/>
              <a:defRPr sz="2697"/>
            </a:lvl6pPr>
            <a:lvl7pPr marL="3200400" lvl="6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2697"/>
              <a:buNone/>
              <a:defRPr sz="2697"/>
            </a:lvl7pPr>
            <a:lvl8pPr marL="3657600" lvl="7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2697"/>
              <a:buNone/>
              <a:defRPr sz="2697"/>
            </a:lvl8pPr>
            <a:lvl9pPr marL="4114800" lvl="8" indent="-2286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2697"/>
              <a:buNone/>
              <a:defRPr sz="2697"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dt" idx="10"/>
          </p:nvPr>
        </p:nvSpPr>
        <p:spPr>
          <a:xfrm>
            <a:off x="1695390" y="40640923"/>
            <a:ext cx="5548551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8168700" y="40640923"/>
            <a:ext cx="8322826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17416284" y="40640923"/>
            <a:ext cx="5548551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title"/>
          </p:nvPr>
        </p:nvSpPr>
        <p:spPr>
          <a:xfrm>
            <a:off x="1695391" y="2334527"/>
            <a:ext cx="21269444" cy="8475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 rot="5400000">
            <a:off x="-1580571" y="14948552"/>
            <a:ext cx="27821368" cy="21269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69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dt" idx="10"/>
          </p:nvPr>
        </p:nvSpPr>
        <p:spPr>
          <a:xfrm>
            <a:off x="1695390" y="40640923"/>
            <a:ext cx="5548551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ftr" idx="11"/>
          </p:nvPr>
        </p:nvSpPr>
        <p:spPr>
          <a:xfrm>
            <a:off x="8168700" y="40640923"/>
            <a:ext cx="8322826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sldNum" idx="12"/>
          </p:nvPr>
        </p:nvSpPr>
        <p:spPr>
          <a:xfrm>
            <a:off x="17416284" y="40640923"/>
            <a:ext cx="5548551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695391" y="2334527"/>
            <a:ext cx="21269444" cy="8475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866"/>
              <a:buFont typeface="Calibri"/>
              <a:buNone/>
              <a:defRPr sz="118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695391" y="11672590"/>
            <a:ext cx="21269444" cy="27821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708088" algn="l" rtl="0">
              <a:lnSpc>
                <a:spcPct val="90000"/>
              </a:lnSpc>
              <a:spcBef>
                <a:spcPts val="2697"/>
              </a:spcBef>
              <a:spcAft>
                <a:spcPts val="0"/>
              </a:spcAft>
              <a:buClr>
                <a:schemeClr val="dk1"/>
              </a:buClr>
              <a:buSzPts val="7551"/>
              <a:buFont typeface="Arial"/>
              <a:buChar char="•"/>
              <a:defRPr sz="75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39635" algn="l" rtl="0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6473"/>
              <a:buFont typeface="Arial"/>
              <a:buChar char="•"/>
              <a:defRPr sz="647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71119" algn="l" rtl="0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5394"/>
              <a:buFont typeface="Arial"/>
              <a:buChar char="•"/>
              <a:defRPr sz="53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36829" algn="l" rtl="0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854"/>
              <a:buFont typeface="Arial"/>
              <a:buChar char="•"/>
              <a:defRPr sz="48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36829" algn="l" rtl="0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854"/>
              <a:buFont typeface="Arial"/>
              <a:buChar char="•"/>
              <a:defRPr sz="48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36829" algn="l" rtl="0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854"/>
              <a:buFont typeface="Arial"/>
              <a:buChar char="•"/>
              <a:defRPr sz="48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36829" algn="l" rtl="0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854"/>
              <a:buFont typeface="Arial"/>
              <a:buChar char="•"/>
              <a:defRPr sz="48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36829" algn="l" rtl="0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854"/>
              <a:buFont typeface="Arial"/>
              <a:buChar char="•"/>
              <a:defRPr sz="48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36828" algn="l" rtl="0">
              <a:lnSpc>
                <a:spcPct val="90000"/>
              </a:lnSpc>
              <a:spcBef>
                <a:spcPts val="1348"/>
              </a:spcBef>
              <a:spcAft>
                <a:spcPts val="0"/>
              </a:spcAft>
              <a:buClr>
                <a:schemeClr val="dk1"/>
              </a:buClr>
              <a:buSzPts val="4854"/>
              <a:buFont typeface="Arial"/>
              <a:buChar char="•"/>
              <a:defRPr sz="48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695390" y="40640923"/>
            <a:ext cx="5548551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3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8168700" y="40640923"/>
            <a:ext cx="8322826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3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17416284" y="40640923"/>
            <a:ext cx="5548551" cy="2334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23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323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323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323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323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323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323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323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323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  <p:sp>
        <p:nvSpPr>
          <p:cNvPr id="11" name="Google Shape;11;p2" descr="{&quot;HashCode&quot;:-21256029,&quot;Placement&quot;:&quot;Header&quot;,&quot;Top&quot;:0.0,&quot;Left&quot;:932.4912,&quot;SlideWidth&quot;:1941,&quot;SlideHeight&quot;:3452}"/>
          <p:cNvSpPr txBox="1"/>
          <p:nvPr/>
        </p:nvSpPr>
        <p:spPr>
          <a:xfrm>
            <a:off x="11842638" y="0"/>
            <a:ext cx="974949" cy="310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100" b="0" i="0" u="none" strike="noStrike" cap="none">
                <a:solidFill>
                  <a:srgbClr val="93979B"/>
                </a:solidFill>
                <a:latin typeface="Jost"/>
                <a:ea typeface="Jost"/>
                <a:cs typeface="Jost"/>
                <a:sym typeface="Jost"/>
              </a:rPr>
              <a:t>Internal use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d026bb9f-849e-4520-adf3-36adc211bebd}" enabled="1" method="Privileged" siteId="{ac144e41-8001-48f0-9e1c-170716ed06b6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Personalizado</PresentationFormat>
  <Paragraphs>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Jost</vt:lpstr>
      <vt:lpstr>Arial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Ana Paula Grufi</cp:lastModifiedBy>
  <cp:revision>1</cp:revision>
  <dcterms:created xsi:type="dcterms:W3CDTF">2022-07-01T16:02:44Z</dcterms:created>
  <dcterms:modified xsi:type="dcterms:W3CDTF">2024-02-05T14:01:46Z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cbf2ee6-7391-4c03-b07a-3137c8a2243c_Enabled">
    <vt:lpwstr>true</vt:lpwstr>
  </property>
  <property fmtid="{D5CDD505-2E9C-101B-9397-08002B2CF9AE}" pid="3" name="MSIP_Label_7cbf2ee6-7391-4c03-b07a-3137c8a2243c_SetDate">
    <vt:lpwstr>2023-02-24T16:53:56Z</vt:lpwstr>
  </property>
  <property fmtid="{D5CDD505-2E9C-101B-9397-08002B2CF9AE}" pid="4" name="MSIP_Label_7cbf2ee6-7391-4c03-b07a-3137c8a2243c_Method">
    <vt:lpwstr>Standard</vt:lpwstr>
  </property>
  <property fmtid="{D5CDD505-2E9C-101B-9397-08002B2CF9AE}" pid="5" name="MSIP_Label_7cbf2ee6-7391-4c03-b07a-3137c8a2243c_Name">
    <vt:lpwstr>Internal</vt:lpwstr>
  </property>
  <property fmtid="{D5CDD505-2E9C-101B-9397-08002B2CF9AE}" pid="6" name="MSIP_Label_7cbf2ee6-7391-4c03-b07a-3137c8a2243c_SiteId">
    <vt:lpwstr>ac144e41-8001-48f0-9e1c-170716ed06b6</vt:lpwstr>
  </property>
  <property fmtid="{D5CDD505-2E9C-101B-9397-08002B2CF9AE}" pid="7" name="MSIP_Label_7cbf2ee6-7391-4c03-b07a-3137c8a2243c_ActionId">
    <vt:lpwstr>afff1578-4f5d-47ac-bafc-626e034bc601</vt:lpwstr>
  </property>
  <property fmtid="{D5CDD505-2E9C-101B-9397-08002B2CF9AE}" pid="8" name="MSIP_Label_7cbf2ee6-7391-4c03-b07a-3137c8a2243c_ContentBits">
    <vt:lpwstr>1</vt:lpwstr>
  </property>
</Properties>
</file>